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72D3-3DE6-4179-A9AD-13166F648C9E}" type="datetimeFigureOut">
              <a:rPr lang="ko-KR" altLang="en-US" smtClean="0"/>
              <a:t>2016-04-01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CC7E-8BE1-42DA-8951-24403E4022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74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72D3-3DE6-4179-A9AD-13166F648C9E}" type="datetimeFigureOut">
              <a:rPr lang="ko-KR" altLang="en-US" smtClean="0"/>
              <a:t>2016-04-01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BCC7E-8BE1-42DA-8951-24403E4022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0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6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4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팁</a:t>
            </a:r>
            <a:r>
              <a:rPr lang="en-US" altLang="ko-KR" smtClean="0"/>
              <a:t>(Tip)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5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4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Graphics Device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17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2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26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4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12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DXGI/Direct3D API </a:t>
            </a:r>
            <a:r>
              <a:rPr lang="ko-KR" altLang="en-US" smtClean="0"/>
              <a:t>함수의 반환값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4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 smtClean="0"/>
              <a:t>DXGI_ERROR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8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API </a:t>
            </a:r>
            <a:r>
              <a:rPr lang="ko-KR" altLang="en-US" smtClean="0"/>
              <a:t>함수의 오류 처리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52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38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29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5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20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1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26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9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09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8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81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30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08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46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30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7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35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85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5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07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46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27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94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38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2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5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59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1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0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79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21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57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2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디바이스 컨텍스트</a:t>
            </a:r>
            <a:r>
              <a:rPr lang="en-US" altLang="ko-KR" smtClean="0"/>
              <a:t>(Device Context)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61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디바이스 컨텍스트</a:t>
            </a:r>
            <a:r>
              <a:rPr lang="en-US" altLang="ko-KR" smtClean="0"/>
              <a:t>(Device Context)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650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디바이스 컨텍스트</a:t>
            </a:r>
            <a:r>
              <a:rPr lang="en-US" altLang="ko-KR" smtClean="0"/>
              <a:t>(Device Context)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70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99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12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26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1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86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64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34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20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28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60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23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53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44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Graphics Device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8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화면 슬라이드 쇼(4:3)</PresentationFormat>
  <Paragraphs>75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9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Graphics Device</vt:lpstr>
      <vt:lpstr>Direct3D Graphics Device</vt:lpstr>
      <vt:lpstr>Direct3D Graphics Device</vt:lpstr>
      <vt:lpstr>Direct3D Graphics Device</vt:lpstr>
      <vt:lpstr>Direct3D Graphics Device</vt:lpstr>
      <vt:lpstr>Direct3D Graphics Device</vt:lpstr>
      <vt:lpstr>COM 객체(COM Object)</vt:lpstr>
      <vt:lpstr>COM 객체(COM Object)</vt:lpstr>
      <vt:lpstr>COM 객체(COM Object)</vt:lpstr>
      <vt:lpstr>팁(Tip)</vt:lpstr>
      <vt:lpstr>Direct3D Graphics Device</vt:lpstr>
      <vt:lpstr>Direct3D Graphics Device</vt:lpstr>
      <vt:lpstr>DXGI</vt:lpstr>
      <vt:lpstr>DXGI</vt:lpstr>
      <vt:lpstr>DXGI</vt:lpstr>
      <vt:lpstr>DXGI</vt:lpstr>
      <vt:lpstr>DXGI</vt:lpstr>
      <vt:lpstr>DXGI/Direct3D API 함수의 반환값</vt:lpstr>
      <vt:lpstr>DXGI_ERROR</vt:lpstr>
      <vt:lpstr>Direct3D API 함수의 오류 처리</vt:lpstr>
      <vt:lpstr>DXGI</vt:lpstr>
      <vt:lpstr>DXGI</vt:lpstr>
      <vt:lpstr>DXGI</vt:lpstr>
      <vt:lpstr>Direct3D 11</vt:lpstr>
      <vt:lpstr>Direct3D 11 라이브러리</vt:lpstr>
      <vt:lpstr>Direct3D 파이프라인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DXGI</vt:lpstr>
      <vt:lpstr>DXGI</vt:lpstr>
      <vt:lpstr>DXGI</vt:lpstr>
      <vt:lpstr>DXGI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디바이스 컨텍스트(Device Context)</vt:lpstr>
      <vt:lpstr>디바이스 컨텍스트(Device Context)</vt:lpstr>
      <vt:lpstr>디바이스 컨텍스트(Device Context)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Direct3D 11 디바이스</vt:lpstr>
      <vt:lpstr>색상 표현(Color Representation)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2016-04-01T04:12:29Z</dcterms:created>
  <dcterms:modified xsi:type="dcterms:W3CDTF">2016-04-01T04:12:29Z</dcterms:modified>
</cp:coreProperties>
</file>